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361" r:id="rId3"/>
    <p:sldId id="358" r:id="rId4"/>
    <p:sldId id="359" r:id="rId5"/>
    <p:sldId id="360" r:id="rId6"/>
    <p:sldId id="362" r:id="rId7"/>
    <p:sldId id="363" r:id="rId8"/>
    <p:sldId id="365" r:id="rId9"/>
    <p:sldId id="364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382" r:id="rId22"/>
    <p:sldId id="377" r:id="rId23"/>
    <p:sldId id="378" r:id="rId24"/>
    <p:sldId id="379" r:id="rId25"/>
    <p:sldId id="380" r:id="rId26"/>
    <p:sldId id="383" r:id="rId27"/>
    <p:sldId id="381" r:id="rId28"/>
    <p:sldId id="384" r:id="rId29"/>
    <p:sldId id="385" r:id="rId30"/>
    <p:sldId id="386" r:id="rId31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C70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84"/>
    <p:restoredTop sz="95050"/>
  </p:normalViewPr>
  <p:slideViewPr>
    <p:cSldViewPr snapToGrid="0">
      <p:cViewPr>
        <p:scale>
          <a:sx n="113" d="100"/>
          <a:sy n="113" d="100"/>
        </p:scale>
        <p:origin x="824" y="928"/>
      </p:cViewPr>
      <p:guideLst/>
    </p:cSldViewPr>
  </p:slideViewPr>
  <p:outlineViewPr>
    <p:cViewPr>
      <p:scale>
        <a:sx n="85" d="100"/>
        <a:sy n="8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04494-2906-6C41-B680-7B9C9D655A0F}" type="datetimeFigureOut">
              <a:rPr lang="en-KR" smtClean="0"/>
              <a:t>7/12/25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D4200-F41A-AB42-BA11-5F5CB7E75B8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3022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40651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59130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36721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63706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0690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7613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59358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30068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1729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0217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82115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79428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36436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30406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26048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0063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05565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054281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644064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529446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67349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62652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84485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43586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77115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90629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99666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02336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24564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24576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22CCED-5265-722D-A681-F636C30EDEF9}"/>
              </a:ext>
            </a:extLst>
          </p:cNvPr>
          <p:cNvCxnSpPr/>
          <p:nvPr userDrawn="1"/>
        </p:nvCxnSpPr>
        <p:spPr>
          <a:xfrm>
            <a:off x="244549" y="563526"/>
            <a:ext cx="106504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140282-1517-6333-5830-FC7D8AD2DCCC}"/>
              </a:ext>
            </a:extLst>
          </p:cNvPr>
          <p:cNvSpPr txBox="1"/>
          <p:nvPr userDrawn="1"/>
        </p:nvSpPr>
        <p:spPr>
          <a:xfrm>
            <a:off x="935989" y="231242"/>
            <a:ext cx="174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latin typeface=""/>
                <a:ea typeface="Dotum" panose="020B0600000101010101" pitchFamily="34" charset="-127"/>
                <a:cs typeface="Arima Madurai" pitchFamily="2" charset="77"/>
              </a:rPr>
              <a:t>정석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C70A07"/>
                </a:solidFill>
                <a:latin typeface="+mj-ea"/>
                <a:ea typeface="+mj-ea"/>
              </a:rPr>
              <a:t>4</a:t>
            </a:r>
            <a:r>
              <a:rPr lang="ko-KR" altLang="en-US" dirty="0">
                <a:solidFill>
                  <a:srgbClr val="C70A07"/>
                </a:solidFill>
                <a:latin typeface="+mj-ea"/>
                <a:ea typeface="+mj-ea"/>
              </a:rPr>
              <a:t>판</a:t>
            </a:r>
            <a:endParaRPr lang="en-KR" dirty="0">
              <a:solidFill>
                <a:srgbClr val="C70A07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C0DBC-9E58-F161-CAA9-83C03FAC7173}"/>
              </a:ext>
            </a:extLst>
          </p:cNvPr>
          <p:cNvSpPr txBox="1"/>
          <p:nvPr userDrawn="1"/>
        </p:nvSpPr>
        <p:spPr>
          <a:xfrm>
            <a:off x="2033582" y="223564"/>
            <a:ext cx="1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JDK 21</a:t>
            </a:r>
            <a:endParaRPr lang="en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CE4DAE-CD36-EC0F-0B70-8C24D1404FD5}"/>
              </a:ext>
            </a:extLst>
          </p:cNvPr>
          <p:cNvSpPr txBox="1"/>
          <p:nvPr userDrawn="1"/>
        </p:nvSpPr>
        <p:spPr>
          <a:xfrm>
            <a:off x="367744" y="164489"/>
            <a:ext cx="825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Java</a:t>
            </a:r>
            <a:endParaRPr lang="en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3DA473-A76A-E9B2-75C6-46C8949840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2472" y="162205"/>
            <a:ext cx="793538" cy="12256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DC0B1B-1EC5-D593-E41E-4AFA36CA3985}"/>
              </a:ext>
            </a:extLst>
          </p:cNvPr>
          <p:cNvSpPr/>
          <p:nvPr userDrawn="1"/>
        </p:nvSpPr>
        <p:spPr>
          <a:xfrm>
            <a:off x="248985" y="258052"/>
            <a:ext cx="65164" cy="3054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88F0FA-C210-1E19-6208-831B7422A8DF}"/>
              </a:ext>
            </a:extLst>
          </p:cNvPr>
          <p:cNvSpPr txBox="1"/>
          <p:nvPr userDrawn="1"/>
        </p:nvSpPr>
        <p:spPr>
          <a:xfrm>
            <a:off x="892045" y="282666"/>
            <a:ext cx="38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의</a:t>
            </a:r>
            <a:endParaRPr lang="en-KR" sz="1400" dirty="0">
              <a:solidFill>
                <a:srgbClr val="C70A07"/>
              </a:solidFill>
              <a:latin typeface="+mj-ea"/>
              <a:ea typeface="+mj-ea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16383C-ECF3-EEBB-BF9C-6B8779EDDD73}"/>
              </a:ext>
            </a:extLst>
          </p:cNvPr>
          <p:cNvCxnSpPr/>
          <p:nvPr userDrawn="1"/>
        </p:nvCxnSpPr>
        <p:spPr>
          <a:xfrm>
            <a:off x="1128843" y="6523331"/>
            <a:ext cx="112373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159AAF9-7345-73EC-1DAE-73EEEA3A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7895" y="6310366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468F7B-8F27-5FB4-532B-4A1DE5F6DB4E}"/>
              </a:ext>
            </a:extLst>
          </p:cNvPr>
          <p:cNvSpPr txBox="1"/>
          <p:nvPr userDrawn="1"/>
        </p:nvSpPr>
        <p:spPr>
          <a:xfrm>
            <a:off x="188070" y="647796"/>
            <a:ext cx="484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</a:t>
            </a:r>
            <a:r>
              <a:rPr lang="en-US" altLang="ko-KR" b="1" dirty="0"/>
              <a:t>4</a:t>
            </a:r>
            <a:r>
              <a:rPr lang="en-US" b="1" dirty="0"/>
              <a:t>_ </a:t>
            </a:r>
            <a:r>
              <a:rPr lang="ko-KR" altLang="en-US" b="1" dirty="0"/>
              <a:t>조건문과 </a:t>
            </a:r>
            <a:r>
              <a:rPr lang="ko-KR" altLang="en-US" b="1" dirty="0" err="1"/>
              <a:t>반복문</a:t>
            </a:r>
            <a:endParaRPr lang="en-KR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2E17F-DD7B-B597-982F-C09F1051A094}"/>
              </a:ext>
            </a:extLst>
          </p:cNvPr>
          <p:cNvSpPr/>
          <p:nvPr userDrawn="1"/>
        </p:nvSpPr>
        <p:spPr>
          <a:xfrm rot="5400000">
            <a:off x="10545044" y="267488"/>
            <a:ext cx="45719" cy="6356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E626B5-51E3-A20B-0D65-6176DA587589}"/>
              </a:ext>
            </a:extLst>
          </p:cNvPr>
          <p:cNvSpPr/>
          <p:nvPr userDrawn="1"/>
        </p:nvSpPr>
        <p:spPr>
          <a:xfrm rot="5400000">
            <a:off x="10651403" y="4986552"/>
            <a:ext cx="45719" cy="30354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1BD78D-BAD5-00A7-FA92-47604A296988}"/>
              </a:ext>
            </a:extLst>
          </p:cNvPr>
          <p:cNvSpPr txBox="1"/>
          <p:nvPr userDrawn="1"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15407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8750-A96B-4979-F2E2-2B9EF221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52E7B8-DEAD-9A76-ED47-573BADB14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B1C2D-D79D-EF16-C98F-BEAE15D5F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F1A86-509A-ED4B-9C15-F061B7FD9121}" type="datetime1">
              <a:rPr lang="en-US" smtClean="0"/>
              <a:t>7/12/25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90856-297B-3AB9-727D-ABAEB15D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0D603-83D6-54FE-72A2-2DC5B2495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066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BDA45-02DB-BE37-9DE8-2AB60A8EC1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281C3-6ED7-8246-5E06-97E93406B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B2999-3433-EC88-C2C7-2686BDBA1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7A3E-CD8D-8C45-BBA0-063435AB1133}" type="datetime1">
              <a:rPr lang="en-US" smtClean="0"/>
              <a:t>7/12/25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617FD-F7DA-B383-7F7F-6F80F8E64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3CDAC-B093-AE08-87D1-0C97FAE99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18829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80FA-2D96-8342-49CF-B1A184961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B76BE-FBAF-0A83-A42A-6751BC7F1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7C3B7-368B-180D-CBD0-FC79D9136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DD4C-4C57-6544-B1A1-5DC453852C74}" type="datetime1">
              <a:rPr lang="en-US" smtClean="0"/>
              <a:t>7/12/25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65913-ABFD-2B5C-01CD-DF2A4B58B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76B29-4FE6-7A4A-EB9D-DD893EFB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66062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534D-DB59-405D-CEA6-FFEC52082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B885F-D159-9406-8B7A-00CEC67EE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9CC6C-9127-F2BB-3E7A-5DA2C96B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99F0-9D3D-4142-8329-EC539740EB43}" type="datetime1">
              <a:rPr lang="en-US" smtClean="0"/>
              <a:t>7/12/25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AB0C8-2FD0-9F9A-04EB-147E7F94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DEC8D-37B8-5BE8-C7A2-04E5FC80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23660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1245-3ABF-EA53-24C4-E4563E4B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24AAF-91D3-31BA-678F-C78952134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DEBE3-5D4C-0D08-0B69-48D5B5F61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1BE27-5539-0AB4-AF4D-210E87475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7DE0-954F-044B-8A91-814FB805DC53}" type="datetime1">
              <a:rPr lang="en-US" smtClean="0"/>
              <a:t>7/12/25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2217B-A3B0-481A-C58F-F125AB9B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E8FB7-B068-F911-A5FE-6AB0422F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7759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80B5-6BE9-4210-802D-BEEEB5241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E466C-4591-77D1-6006-64B96F275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FF48D-9535-4680-D53B-EF924654F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D0EC2-31D5-248A-6721-033B7B565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A6DEA-DF7D-C43A-1AE1-2E5FAAB1C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F51089-0ADE-EA9D-5692-F8FF0A1B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6009-DBED-514E-8FBF-F1365F35E094}" type="datetime1">
              <a:rPr lang="en-US" smtClean="0"/>
              <a:t>7/12/25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E2ED8B-E9B1-40BB-3C72-F85B7C8A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5623C6-3997-959A-FEE0-07C05D7A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3918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CF53-C69C-B6BE-C644-81792A50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DC63A0-7BB3-9D97-DB3E-8DFD81679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AA34-212C-2140-BE1B-628A25176F47}" type="datetime1">
              <a:rPr lang="en-US" smtClean="0"/>
              <a:t>7/12/25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8663E-17F6-0B7F-BB0E-6796C859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B01B6-108E-9163-3E81-FEC5CDA7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6860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854562-621D-229F-DB6F-4646C8BC9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108F-52BD-D148-9012-45980D8AF0AC}" type="datetime1">
              <a:rPr lang="en-US" smtClean="0"/>
              <a:t>7/12/25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12CAAC-9D31-3F4D-4AA6-941AD6D2B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8B4C5-8818-D772-0DDD-BE80A7FF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71102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E8FD4-AD0A-E140-C1EC-C1A807A5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CBAFF-EF3F-B5A7-5153-161204965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9153E-DE4F-7EC9-B951-E0E94221B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483AE-8A78-81F6-2453-B867BC30E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52AD-7FCB-8F4D-9265-BECBE2CDEE82}" type="datetime1">
              <a:rPr lang="en-US" smtClean="0"/>
              <a:t>7/12/25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6D4F2-B650-F58A-04AD-101818C59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C158E-6874-955C-58F0-DA89ED16A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94643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C680-50D0-5630-C25C-F4D30036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F1976F-14B3-009D-86C9-4706BE53B1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4A338-8589-0EE0-DF11-14D72D60E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0F637-BEDB-54F2-B143-6FFF0932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2D42E-CCCB-B440-A59A-50C2F693F526}" type="datetime1">
              <a:rPr lang="en-US" smtClean="0"/>
              <a:t>7/12/25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387C0-2BFB-81C9-E4D0-90FDC9E2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D6CBD-0218-E477-FD4E-368ED50E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76718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56EE24-BF10-6341-0C37-A3FAA862E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B44CA-E13F-FAA6-1353-E9B0E8A2F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ABDCB-A7F6-DDD5-8685-75AD76A45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9F974-D50D-DE44-95F2-945A4B9B276B}" type="datetime1">
              <a:rPr lang="en-US" smtClean="0"/>
              <a:t>7/12/25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B941C-45B5-CC30-6038-4386EC5FE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E978A-D7EE-6ABC-1554-1E19B8305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541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4-1</a:t>
            </a:r>
            <a:r>
              <a:rPr lang="ko-KR" altLang="en-US" b="1" dirty="0"/>
              <a:t> 조건문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조건문과 </a:t>
            </a:r>
            <a:r>
              <a:rPr lang="ko-KR" altLang="en-US" sz="3200" b="1" dirty="0" err="1"/>
              <a:t>반복문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if, while</a:t>
            </a:r>
            <a:r>
              <a:rPr lang="ko-KR" altLang="en-US" sz="3200" b="1" dirty="0"/>
              <a:t> 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1371599" y="2460171"/>
            <a:ext cx="7913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실행흐름</a:t>
            </a:r>
            <a:r>
              <a:rPr lang="en-US" altLang="ko-KR" sz="2800" b="1" dirty="0"/>
              <a:t>(flow)</a:t>
            </a:r>
            <a:r>
              <a:rPr lang="ko-KR" altLang="en-US" sz="2800" b="1" dirty="0"/>
              <a:t>을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바꾸는 문장</a:t>
            </a:r>
            <a:r>
              <a:rPr lang="en-US" altLang="ko-KR" sz="2800" b="1" dirty="0"/>
              <a:t>(statement)</a:t>
            </a:r>
            <a:endParaRPr lang="en-KR" sz="2800" b="1" dirty="0">
              <a:solidFill>
                <a:srgbClr val="FF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87CB462-D154-570B-09EC-C20209EDB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177" y="3160183"/>
            <a:ext cx="7177157" cy="12763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D2161D8-0425-7F63-D9CB-14A948BC8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649" y="4555771"/>
            <a:ext cx="7152218" cy="133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5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10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4-1</a:t>
            </a:r>
            <a:r>
              <a:rPr lang="ko-KR" altLang="en-US" b="1" dirty="0"/>
              <a:t> 조건문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4163E-44C9-736B-1E6E-6F458080C516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switch</a:t>
            </a:r>
            <a:r>
              <a:rPr lang="ko-KR" altLang="en-US" sz="3200" b="1" dirty="0"/>
              <a:t>문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7F069-E9FB-1619-7E4D-E7014E709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89" y="2351615"/>
            <a:ext cx="6280914" cy="4049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9993A1-AF48-EA99-8AB3-178C5624B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405" y="992009"/>
            <a:ext cx="7496373" cy="173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2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4-1</a:t>
            </a:r>
            <a:r>
              <a:rPr lang="ko-KR" altLang="en-US" b="1" dirty="0"/>
              <a:t> 조건문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4163E-44C9-736B-1E6E-6F458080C516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switch</a:t>
            </a:r>
            <a:r>
              <a:rPr lang="ko-KR" altLang="en-US" sz="3200" b="1" dirty="0"/>
              <a:t>문</a:t>
            </a:r>
            <a:endParaRPr lang="en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7BE50C-8E13-4A5A-FBF8-0E4D4C96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56" y="2290234"/>
            <a:ext cx="6227322" cy="342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80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4-1</a:t>
            </a:r>
            <a:r>
              <a:rPr lang="ko-KR" altLang="en-US" b="1" dirty="0"/>
              <a:t> 조건문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4163E-44C9-736B-1E6E-6F458080C516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switch</a:t>
            </a:r>
            <a:r>
              <a:rPr lang="ko-KR" altLang="en-US" sz="3200" b="1" dirty="0"/>
              <a:t>문</a:t>
            </a:r>
            <a:endParaRPr lang="en-KR" sz="32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8A2D9B-3007-5833-9490-3B36FD468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56" y="2265563"/>
            <a:ext cx="7772400" cy="32977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A4B737-7939-6318-FDD4-ECBE8BCE7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564" y="4170855"/>
            <a:ext cx="8629408" cy="219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12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4-1</a:t>
            </a:r>
            <a:r>
              <a:rPr lang="ko-KR" altLang="en-US" b="1" dirty="0"/>
              <a:t> 조건문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4163E-44C9-736B-1E6E-6F458080C516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switch</a:t>
            </a:r>
            <a:r>
              <a:rPr lang="ko-KR" altLang="en-US" sz="3200" b="1" dirty="0"/>
              <a:t>문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제약조건</a:t>
            </a:r>
            <a:endParaRPr lang="en-KR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BF4BD-67D2-5481-EEB0-9669D640E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2137103"/>
            <a:ext cx="8695267" cy="14003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8CB1D3-DF20-2336-DC07-E910D218A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956" y="3639727"/>
            <a:ext cx="7446343" cy="2819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FA0BE4-F20E-D390-4D30-B0B6BBF3B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9223" y="2789060"/>
            <a:ext cx="2322689" cy="6594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4111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4-1</a:t>
            </a:r>
            <a:r>
              <a:rPr lang="ko-KR" altLang="en-US" b="1" dirty="0"/>
              <a:t> 조건문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4163E-44C9-736B-1E6E-6F458080C516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Math.random</a:t>
            </a:r>
            <a:r>
              <a:rPr lang="en-US" sz="3200" b="1" dirty="0"/>
              <a:t>()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임의의 수 얻기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E1627-D5AC-5AC5-8560-1442AC197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77" y="2182018"/>
            <a:ext cx="7772400" cy="1410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072F4C-3B32-9C82-5C77-644154D8D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867" y="1631950"/>
            <a:ext cx="4622800" cy="54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19427-9E6A-37DE-9FA6-BBEC48BF6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555" y="3676451"/>
            <a:ext cx="7772400" cy="12435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7B057B-F836-D38B-7796-7C96D9F32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78" y="5010868"/>
            <a:ext cx="7772400" cy="123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52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4-1</a:t>
            </a:r>
            <a:r>
              <a:rPr lang="ko-KR" altLang="en-US" b="1" dirty="0"/>
              <a:t> 조건문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4163E-44C9-736B-1E6E-6F458080C516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switch</a:t>
            </a:r>
            <a:r>
              <a:rPr lang="ko-KR" altLang="en-US" sz="3200" b="1" dirty="0"/>
              <a:t>문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예제</a:t>
            </a:r>
            <a:r>
              <a:rPr lang="en-US" altLang="ko-KR" sz="3200" b="1" dirty="0"/>
              <a:t> 4-9,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10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4384D-7196-779B-0220-7BCDAA0F7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45" y="2175938"/>
            <a:ext cx="6789936" cy="4586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BC4393-1BF1-8FB2-C7FB-4D6EC70E4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439" y="1253065"/>
            <a:ext cx="2515815" cy="42495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6243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4-1</a:t>
            </a:r>
            <a:r>
              <a:rPr lang="ko-KR" altLang="en-US" b="1" dirty="0"/>
              <a:t> 조건문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4163E-44C9-736B-1E6E-6F458080C516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switch</a:t>
            </a:r>
            <a:r>
              <a:rPr lang="ko-KR" altLang="en-US" sz="3200" b="1" dirty="0"/>
              <a:t>식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결과 값을 반환</a:t>
            </a:r>
            <a:r>
              <a:rPr lang="en-US" altLang="ko-KR" sz="3200" b="1" dirty="0"/>
              <a:t>, yield</a:t>
            </a:r>
            <a:r>
              <a:rPr lang="ko-KR" altLang="en-US" sz="3200" b="1" dirty="0"/>
              <a:t>    </a:t>
            </a:r>
            <a:r>
              <a:rPr lang="en-US" altLang="ko-KR" sz="3200" b="1" dirty="0"/>
              <a:t>JDK 14</a:t>
            </a:r>
            <a:endParaRPr lang="en-KR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5106D4-F1F2-9AE4-2BD9-293727743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5" y="2218410"/>
            <a:ext cx="9316157" cy="2414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80047A-029D-78AE-A987-C46EC85C1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579" y="3499258"/>
            <a:ext cx="4924778" cy="311038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0767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17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4-1</a:t>
            </a:r>
            <a:r>
              <a:rPr lang="ko-KR" altLang="en-US" b="1" dirty="0"/>
              <a:t> 조건문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7C942-CC29-84D9-CC9D-9090E5311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45" y="2377058"/>
            <a:ext cx="7261577" cy="2682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7388C6-0E2B-8EF6-A718-FB109568DF9D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switch</a:t>
            </a:r>
            <a:r>
              <a:rPr lang="ko-KR" altLang="en-US" sz="3200" b="1" dirty="0"/>
              <a:t>식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결과 값을 반환</a:t>
            </a:r>
            <a:r>
              <a:rPr lang="en-US" altLang="ko-KR" sz="3200" b="1" dirty="0"/>
              <a:t>, yield</a:t>
            </a:r>
            <a:r>
              <a:rPr lang="ko-KR" altLang="en-US" sz="3200" b="1" dirty="0"/>
              <a:t>    </a:t>
            </a:r>
            <a:r>
              <a:rPr lang="en-US" altLang="ko-KR" sz="3200" b="1" dirty="0"/>
              <a:t>JDK 14</a:t>
            </a:r>
            <a:endParaRPr lang="en-KR" sz="3200" b="1" dirty="0"/>
          </a:p>
        </p:txBody>
      </p:sp>
    </p:spTree>
    <p:extLst>
      <p:ext uri="{BB962C8B-B14F-4D97-AF65-F5344CB8AC3E}">
        <p14:creationId xmlns:p14="http://schemas.microsoft.com/office/powerpoint/2010/main" val="3409633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18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4-1</a:t>
            </a:r>
            <a:r>
              <a:rPr lang="ko-KR" altLang="en-US" b="1" dirty="0"/>
              <a:t> 조건문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518D60-6E1D-690A-B625-41A0B2DCC07A}"/>
              </a:ext>
            </a:extLst>
          </p:cNvPr>
          <p:cNvSpPr txBox="1"/>
          <p:nvPr/>
        </p:nvSpPr>
        <p:spPr>
          <a:xfrm>
            <a:off x="729343" y="1611085"/>
            <a:ext cx="8696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switch</a:t>
            </a:r>
            <a:r>
              <a:rPr lang="ko-KR" altLang="en-US" sz="3200" b="1" dirty="0"/>
              <a:t>식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주의 사항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모든 경우에 값 반환 해야</a:t>
            </a:r>
            <a:endParaRPr lang="en-KR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E23CBC-BA67-71F6-EC5D-F6C5605AE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6" y="2295054"/>
            <a:ext cx="10777855" cy="229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91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19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4-1</a:t>
            </a:r>
            <a:r>
              <a:rPr lang="ko-KR" altLang="en-US" b="1" dirty="0"/>
              <a:t> 조건문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518D60-6E1D-690A-B625-41A0B2DCC07A}"/>
              </a:ext>
            </a:extLst>
          </p:cNvPr>
          <p:cNvSpPr txBox="1"/>
          <p:nvPr/>
        </p:nvSpPr>
        <p:spPr>
          <a:xfrm>
            <a:off x="729343" y="1611085"/>
            <a:ext cx="8696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반복문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while, for, do-while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0526A-D117-8107-9444-F7B9463A1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12" y="2331366"/>
            <a:ext cx="7772400" cy="1247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30A415-B3ED-531B-4669-3FA97E993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289" y="4394977"/>
            <a:ext cx="7772400" cy="1409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40AE14-78C3-C626-4738-5DEE04D21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867" y="3269674"/>
            <a:ext cx="6663267" cy="13958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69396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4-1</a:t>
            </a:r>
            <a:r>
              <a:rPr lang="ko-KR" altLang="en-US" b="1" dirty="0"/>
              <a:t> 조건문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1981C-7732-3FAA-83C3-6226AAC620CB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조건문과 </a:t>
            </a:r>
            <a:r>
              <a:rPr lang="ko-KR" altLang="en-US" sz="3200" b="1" dirty="0" err="1"/>
              <a:t>반복문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자주 사용되는 조건식</a:t>
            </a:r>
            <a:endParaRPr lang="en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4BA15C-36EF-D794-4958-24369A216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94" y="2178754"/>
            <a:ext cx="8362497" cy="405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20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20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4-1</a:t>
            </a:r>
            <a:r>
              <a:rPr lang="ko-KR" altLang="en-US" b="1" dirty="0"/>
              <a:t> 조건문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518D60-6E1D-690A-B625-41A0B2DCC07A}"/>
              </a:ext>
            </a:extLst>
          </p:cNvPr>
          <p:cNvSpPr txBox="1"/>
          <p:nvPr/>
        </p:nvSpPr>
        <p:spPr>
          <a:xfrm>
            <a:off x="729343" y="1611085"/>
            <a:ext cx="8696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반복문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for</a:t>
            </a:r>
            <a:r>
              <a:rPr lang="ko-KR" altLang="en-US" sz="3200" b="1" dirty="0"/>
              <a:t>문</a:t>
            </a:r>
            <a:endParaRPr lang="en-KR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2361C3-8EF5-46E4-07C4-D05E9D61A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76" y="2517179"/>
            <a:ext cx="6403622" cy="1948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2F771F-7EF1-B064-7869-191AA0AAF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112" y="720778"/>
            <a:ext cx="3070578" cy="23228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D404EA-B078-6167-C6F7-9BB34C7F3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134" y="4092178"/>
            <a:ext cx="3612444" cy="263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26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4-1</a:t>
            </a:r>
            <a:r>
              <a:rPr lang="ko-KR" altLang="en-US" b="1" dirty="0"/>
              <a:t> 조건문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518D60-6E1D-690A-B625-41A0B2DCC07A}"/>
              </a:ext>
            </a:extLst>
          </p:cNvPr>
          <p:cNvSpPr txBox="1"/>
          <p:nvPr/>
        </p:nvSpPr>
        <p:spPr>
          <a:xfrm>
            <a:off x="729343" y="1611085"/>
            <a:ext cx="8696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반복문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주의사항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5AB707-9264-8912-BE0B-32C3F644D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6" y="2292990"/>
            <a:ext cx="6177845" cy="191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29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4-1</a:t>
            </a:r>
            <a:r>
              <a:rPr lang="ko-KR" altLang="en-US" b="1" dirty="0"/>
              <a:t> 조건문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518D60-6E1D-690A-B625-41A0B2DCC07A}"/>
              </a:ext>
            </a:extLst>
          </p:cNvPr>
          <p:cNvSpPr txBox="1"/>
          <p:nvPr/>
        </p:nvSpPr>
        <p:spPr>
          <a:xfrm>
            <a:off x="729343" y="1611085"/>
            <a:ext cx="8696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반복문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for</a:t>
            </a:r>
            <a:r>
              <a:rPr lang="ko-KR" altLang="en-US" sz="3200" b="1" dirty="0"/>
              <a:t>문</a:t>
            </a:r>
            <a:endParaRPr lang="en-KR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F2404-2D04-811A-FF3A-E228C0E2B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5" y="2270566"/>
            <a:ext cx="9205409" cy="30916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77DE51-5C53-6B4B-B30F-C3259608C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356" y="1167927"/>
            <a:ext cx="5681134" cy="290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82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4-1</a:t>
            </a:r>
            <a:r>
              <a:rPr lang="ko-KR" altLang="en-US" b="1" dirty="0"/>
              <a:t> 조건문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518D60-6E1D-690A-B625-41A0B2DCC07A}"/>
              </a:ext>
            </a:extLst>
          </p:cNvPr>
          <p:cNvSpPr txBox="1"/>
          <p:nvPr/>
        </p:nvSpPr>
        <p:spPr>
          <a:xfrm>
            <a:off x="729343" y="1611085"/>
            <a:ext cx="8696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반복문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ko-KR" altLang="en-US" sz="3200" b="1" dirty="0" err="1"/>
              <a:t>별찍기</a:t>
            </a:r>
            <a:endParaRPr lang="en-KR" sz="3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67E312-4271-AC2A-BEDE-C839030B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223" y="1020233"/>
            <a:ext cx="3583510" cy="21067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B99147-BEF8-ED4C-E7DC-68228BDB6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756" y="2147476"/>
            <a:ext cx="6008511" cy="43632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829005-E930-B82D-DE34-7D832091A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404" y="1041852"/>
            <a:ext cx="3556707" cy="206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28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4-1</a:t>
            </a:r>
            <a:r>
              <a:rPr lang="ko-KR" altLang="en-US" b="1" dirty="0"/>
              <a:t> 조건문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518D60-6E1D-690A-B625-41A0B2DCC07A}"/>
              </a:ext>
            </a:extLst>
          </p:cNvPr>
          <p:cNvSpPr txBox="1"/>
          <p:nvPr/>
        </p:nvSpPr>
        <p:spPr>
          <a:xfrm>
            <a:off x="729343" y="1611085"/>
            <a:ext cx="8696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반복문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향상된 </a:t>
            </a:r>
            <a:r>
              <a:rPr lang="en-US" altLang="ko-KR" sz="3200" b="1" dirty="0"/>
              <a:t>for</a:t>
            </a:r>
            <a:r>
              <a:rPr lang="ko-KR" altLang="en-US" sz="3200" b="1" dirty="0"/>
              <a:t>문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A2807-83E4-1D2F-1304-FCB783EE4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06" y="2321278"/>
            <a:ext cx="5242983" cy="1337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A84B74-3709-CA15-22AD-73574D57A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468" y="2925242"/>
            <a:ext cx="5127977" cy="107420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0674CA-CC47-83BE-E238-C127EA1FF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55" y="4224534"/>
            <a:ext cx="8584288" cy="116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27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4-1</a:t>
            </a:r>
            <a:r>
              <a:rPr lang="ko-KR" altLang="en-US" b="1" dirty="0"/>
              <a:t> 조건문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518D60-6E1D-690A-B625-41A0B2DCC07A}"/>
              </a:ext>
            </a:extLst>
          </p:cNvPr>
          <p:cNvSpPr txBox="1"/>
          <p:nvPr/>
        </p:nvSpPr>
        <p:spPr>
          <a:xfrm>
            <a:off x="729343" y="1611085"/>
            <a:ext cx="8696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반복문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while</a:t>
            </a:r>
            <a:r>
              <a:rPr lang="ko-KR" altLang="en-US" sz="3200" b="1" dirty="0"/>
              <a:t>문</a:t>
            </a:r>
            <a:endParaRPr lang="en-KR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ADF9E3-4A39-F0A7-3948-F05376928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11" y="2338074"/>
            <a:ext cx="7772400" cy="1414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A7CBDE-D7F4-C0B8-2DBC-EC2BDFE82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856" y="435874"/>
            <a:ext cx="2925233" cy="2379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96235D-1C25-2782-D699-DAF472DBB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110" y="3949573"/>
            <a:ext cx="8672859" cy="221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55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4-1</a:t>
            </a:r>
            <a:r>
              <a:rPr lang="ko-KR" altLang="en-US" b="1" dirty="0"/>
              <a:t> 조건문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518D60-6E1D-690A-B625-41A0B2DCC07A}"/>
              </a:ext>
            </a:extLst>
          </p:cNvPr>
          <p:cNvSpPr txBox="1"/>
          <p:nvPr/>
        </p:nvSpPr>
        <p:spPr>
          <a:xfrm>
            <a:off x="729343" y="1611085"/>
            <a:ext cx="8696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반복문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do-while</a:t>
            </a:r>
            <a:r>
              <a:rPr lang="ko-KR" altLang="en-US" sz="3200" b="1" dirty="0"/>
              <a:t>문</a:t>
            </a:r>
            <a:endParaRPr lang="en-KR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7E14CC-A912-E3DB-673F-90CA59DB0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46" y="2192283"/>
            <a:ext cx="6697134" cy="1275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4A1BBE-9868-EE4D-8F37-414182783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802" y="3392375"/>
            <a:ext cx="7103532" cy="336402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57246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27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4-1</a:t>
            </a:r>
            <a:r>
              <a:rPr lang="ko-KR" altLang="en-US" b="1" dirty="0"/>
              <a:t> 조건문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518D60-6E1D-690A-B625-41A0B2DCC07A}"/>
              </a:ext>
            </a:extLst>
          </p:cNvPr>
          <p:cNvSpPr txBox="1"/>
          <p:nvPr/>
        </p:nvSpPr>
        <p:spPr>
          <a:xfrm>
            <a:off x="729343" y="1611085"/>
            <a:ext cx="8696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무한 </a:t>
            </a:r>
            <a:r>
              <a:rPr lang="ko-KR" altLang="en-US" sz="3200" b="1" dirty="0" err="1"/>
              <a:t>반복문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2417C-06B9-80E0-B674-83EF17938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11" y="2280513"/>
            <a:ext cx="7772400" cy="1393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65EE2E-2F1D-66C2-72D6-9801273D3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76" y="3876114"/>
            <a:ext cx="8840985" cy="129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14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28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4-1</a:t>
            </a:r>
            <a:r>
              <a:rPr lang="ko-KR" altLang="en-US" b="1" dirty="0"/>
              <a:t> 조건문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518D60-6E1D-690A-B625-41A0B2DCC07A}"/>
              </a:ext>
            </a:extLst>
          </p:cNvPr>
          <p:cNvSpPr txBox="1"/>
          <p:nvPr/>
        </p:nvSpPr>
        <p:spPr>
          <a:xfrm>
            <a:off x="729343" y="1611085"/>
            <a:ext cx="8696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break</a:t>
            </a:r>
            <a:r>
              <a:rPr lang="ko-KR" altLang="en-US" sz="3200" b="1" dirty="0"/>
              <a:t>문</a:t>
            </a:r>
            <a:r>
              <a:rPr lang="en-US" altLang="ko-KR" sz="3200" b="1" dirty="0"/>
              <a:t> – </a:t>
            </a:r>
            <a:r>
              <a:rPr lang="ko-KR" altLang="en-US" sz="3200" b="1" dirty="0"/>
              <a:t>반복을 중단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1F3E1-6617-E378-D4F8-933E58867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977" y="2198800"/>
            <a:ext cx="5794023" cy="449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6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29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4-1</a:t>
            </a:r>
            <a:r>
              <a:rPr lang="ko-KR" altLang="en-US" b="1" dirty="0"/>
              <a:t> 조건문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518D60-6E1D-690A-B625-41A0B2DCC07A}"/>
              </a:ext>
            </a:extLst>
          </p:cNvPr>
          <p:cNvSpPr txBox="1"/>
          <p:nvPr/>
        </p:nvSpPr>
        <p:spPr>
          <a:xfrm>
            <a:off x="729343" y="1611085"/>
            <a:ext cx="8696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continue</a:t>
            </a:r>
            <a:r>
              <a:rPr lang="ko-KR" altLang="en-US" sz="3200" b="1" dirty="0"/>
              <a:t>문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다음 반복으로 건너뛰기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5E8BDF-91F8-2EF3-5F4D-C7C8FB2C6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45" y="2366419"/>
            <a:ext cx="8289878" cy="3639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53F97A-BCC9-EA45-7EF7-E38ACB1F7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005" y="1072443"/>
            <a:ext cx="1267679" cy="27424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4425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4-1</a:t>
            </a:r>
            <a:r>
              <a:rPr lang="ko-KR" altLang="en-US" b="1" dirty="0"/>
              <a:t> 조건문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조건문 </a:t>
            </a:r>
            <a:r>
              <a:rPr lang="en-US" altLang="ko-KR" sz="3200" b="1" dirty="0"/>
              <a:t>– if, if-else, if-else if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70AFA-9F2C-5D1E-355B-319D9562E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33" y="2324804"/>
            <a:ext cx="7177157" cy="1276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82B894-1DED-54FD-6A0A-B94B5F05D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680176"/>
            <a:ext cx="7189354" cy="204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34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30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4-1</a:t>
            </a:r>
            <a:r>
              <a:rPr lang="ko-KR" altLang="en-US" b="1" dirty="0"/>
              <a:t> 조건문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518D60-6E1D-690A-B625-41A0B2DCC07A}"/>
              </a:ext>
            </a:extLst>
          </p:cNvPr>
          <p:cNvSpPr txBox="1"/>
          <p:nvPr/>
        </p:nvSpPr>
        <p:spPr>
          <a:xfrm>
            <a:off x="729343" y="1611085"/>
            <a:ext cx="8696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이름 붙은 </a:t>
            </a:r>
            <a:r>
              <a:rPr lang="ko-KR" altLang="en-US" sz="3200" b="1" dirty="0" err="1"/>
              <a:t>반복문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labeled for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2923C-9B42-FEB2-97C1-CC311D3F4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21" y="2218911"/>
            <a:ext cx="8413045" cy="41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3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4-1</a:t>
            </a:r>
            <a:r>
              <a:rPr lang="ko-KR" altLang="en-US" b="1" dirty="0"/>
              <a:t> 조건문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조건문 </a:t>
            </a:r>
            <a:r>
              <a:rPr lang="en-US" altLang="ko-KR" sz="3200" b="1" dirty="0"/>
              <a:t>– if, if-else, if-else if</a:t>
            </a:r>
            <a:endParaRPr lang="en-KR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41CEC3-B140-22FA-0DDC-D1160FB42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2339119"/>
            <a:ext cx="7772400" cy="36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09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4-1</a:t>
            </a:r>
            <a:r>
              <a:rPr lang="ko-KR" altLang="en-US" b="1" dirty="0"/>
              <a:t> 조건문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FEBDF2-C4CD-8183-F055-5BAEE1F27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792" y="1083569"/>
            <a:ext cx="3930296" cy="554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09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4-1</a:t>
            </a:r>
            <a:r>
              <a:rPr lang="ko-KR" altLang="en-US" b="1" dirty="0"/>
              <a:t> 조건문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CE49C0-8B2B-2A30-9911-44FD5F7F8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28" y="2204155"/>
            <a:ext cx="8808204" cy="2909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E4163E-44C9-736B-1E6E-6F458080C516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조건문 </a:t>
            </a:r>
            <a:r>
              <a:rPr lang="en-US" altLang="ko-KR" sz="3200" b="1" dirty="0"/>
              <a:t>– if, if-else, if-else if</a:t>
            </a:r>
            <a:endParaRPr lang="en-KR" sz="3200" b="1" dirty="0"/>
          </a:p>
        </p:txBody>
      </p:sp>
    </p:spTree>
    <p:extLst>
      <p:ext uri="{BB962C8B-B14F-4D97-AF65-F5344CB8AC3E}">
        <p14:creationId xmlns:p14="http://schemas.microsoft.com/office/powerpoint/2010/main" val="2623320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4-1</a:t>
            </a:r>
            <a:r>
              <a:rPr lang="ko-KR" altLang="en-US" b="1" dirty="0"/>
              <a:t> 조건문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4163E-44C9-736B-1E6E-6F458080C516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중첩 </a:t>
            </a:r>
            <a:r>
              <a:rPr lang="en-US" altLang="ko-KR" sz="3200" b="1" dirty="0"/>
              <a:t>if</a:t>
            </a:r>
            <a:r>
              <a:rPr lang="ko-KR" altLang="en-US" sz="3200" b="1" dirty="0"/>
              <a:t>문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C005D-8448-E6B3-7BCB-D6C365C15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2" y="2315633"/>
            <a:ext cx="7668623" cy="322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0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8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4-1</a:t>
            </a:r>
            <a:r>
              <a:rPr lang="ko-KR" altLang="en-US" b="1" dirty="0"/>
              <a:t> 조건문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4163E-44C9-736B-1E6E-6F458080C516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중첩 </a:t>
            </a:r>
            <a:r>
              <a:rPr lang="en-US" altLang="ko-KR" sz="3200" b="1" dirty="0"/>
              <a:t>if</a:t>
            </a:r>
            <a:r>
              <a:rPr lang="ko-KR" altLang="en-US" sz="3200" b="1" dirty="0"/>
              <a:t>문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E4294-9744-8DAA-80D1-AD698ADED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72" y="2214034"/>
            <a:ext cx="7073900" cy="215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133912-5321-3EE1-DA60-1729D8250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379" y="4021664"/>
            <a:ext cx="7257350" cy="240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68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9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4-1</a:t>
            </a:r>
            <a:r>
              <a:rPr lang="ko-KR" altLang="en-US" b="1" dirty="0"/>
              <a:t> 조건문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4163E-44C9-736B-1E6E-6F458080C516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중첩 </a:t>
            </a:r>
            <a:r>
              <a:rPr lang="en-US" altLang="ko-KR" sz="3200" b="1" dirty="0"/>
              <a:t>if</a:t>
            </a:r>
            <a:r>
              <a:rPr lang="ko-KR" altLang="en-US" sz="3200" b="1" dirty="0"/>
              <a:t>문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주의사항</a:t>
            </a:r>
            <a:endParaRPr lang="en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C8E8A8-9C29-87FD-5A31-EE2F37E5F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57" y="2168708"/>
            <a:ext cx="7772400" cy="256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34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13112</TotalTime>
  <Words>346</Words>
  <Application>Microsoft Macintosh PowerPoint</Application>
  <PresentationFormat>Widescreen</PresentationFormat>
  <Paragraphs>150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맑은 고딕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seong Namkung</dc:creator>
  <cp:lastModifiedBy>seong Namkung</cp:lastModifiedBy>
  <cp:revision>351</cp:revision>
  <dcterms:created xsi:type="dcterms:W3CDTF">2025-07-12T07:57:13Z</dcterms:created>
  <dcterms:modified xsi:type="dcterms:W3CDTF">2025-07-21T10:30:11Z</dcterms:modified>
</cp:coreProperties>
</file>